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varScale="1">
        <p:scale>
          <a:sx n="63" d="100"/>
          <a:sy n="63" d="100"/>
        </p:scale>
        <p:origin x="-1908"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31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smtClean="0"/>
              <a:t>下图是</a:t>
            </a:r>
            <a:r>
              <a:rPr kumimoji="1" lang="en-US" altLang="zh-CN" dirty="0" smtClean="0"/>
              <a:t>Ethernet</a:t>
            </a:r>
            <a:r>
              <a:rPr kumimoji="1" lang="zh-CN" altLang="en-US" dirty="0" smtClean="0"/>
              <a:t>的</a:t>
            </a:r>
            <a:r>
              <a:rPr kumimoji="1" lang="en-US" altLang="zh-CN" dirty="0" smtClean="0"/>
              <a:t>Bit</a:t>
            </a:r>
            <a:r>
              <a:rPr kumimoji="1" lang="zh-CN" altLang="en-US" dirty="0" smtClean="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smtClean="0">
                <a:solidFill>
                  <a:srgbClr val="FF0000"/>
                </a:solidFill>
              </a:rPr>
              <a:t>这一点是</a:t>
            </a:r>
            <a:r>
              <a:rPr kumimoji="1" lang="en-US" altLang="zh-CN" b="1" dirty="0" smtClean="0">
                <a:solidFill>
                  <a:srgbClr val="FF0000"/>
                </a:solidFill>
              </a:rPr>
              <a:t>H or L</a:t>
            </a:r>
            <a:r>
              <a:rPr kumimoji="1" lang="zh-CN" altLang="en-US" b="1" dirty="0" smtClean="0">
                <a:solidFill>
                  <a:srgbClr val="FF0000"/>
                </a:solidFill>
              </a:rPr>
              <a:t>？</a:t>
            </a:r>
            <a:r>
              <a:rPr lang="zh-CN" altLang="en-US" b="1" dirty="0" smtClean="0">
                <a:solidFill>
                  <a:srgbClr val="FF0000"/>
                </a:solidFill>
              </a:rPr>
              <a:t>是</a:t>
            </a:r>
            <a:r>
              <a:rPr lang="en-US" altLang="zh-CN" b="1" dirty="0" smtClean="0">
                <a:solidFill>
                  <a:srgbClr val="FF0000"/>
                </a:solidFill>
              </a:rPr>
              <a:t>H</a:t>
            </a:r>
            <a:r>
              <a:rPr lang="zh-CN" altLang="en-US" b="1" dirty="0" smtClean="0">
                <a:solidFill>
                  <a:srgbClr val="FF0000"/>
                </a:solidFill>
              </a:rPr>
              <a:t>，应该往后看！</a:t>
            </a:r>
            <a:endParaRPr kumimoji="1" lang="en-US" altLang="zh-CN" b="1" dirty="0" smtClean="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smtClean="0"/>
              <a:t>Ethernet</a:t>
            </a:r>
            <a:r>
              <a:rPr kumimoji="1" lang="zh-CN" altLang="en-US" dirty="0" smtClean="0"/>
              <a:t>中</a:t>
            </a:r>
            <a:r>
              <a:rPr kumimoji="1" lang="en-US" altLang="zh-CN" b="1" dirty="0" smtClean="0">
                <a:solidFill>
                  <a:srgbClr val="FF0000"/>
                </a:solidFill>
              </a:rPr>
              <a:t>ARQ</a:t>
            </a:r>
            <a:r>
              <a:rPr kumimoji="1" lang="zh-CN" altLang="en-US" dirty="0" smtClean="0"/>
              <a:t>是</a:t>
            </a:r>
            <a:r>
              <a:rPr kumimoji="1" lang="en-US" altLang="zh-CN" dirty="0" smtClean="0"/>
              <a:t>Automatic Repeat Request</a:t>
            </a:r>
            <a:r>
              <a:rPr kumimoji="1" lang="zh-CN" altLang="en-US" dirty="0" smtClean="0"/>
              <a:t>，</a:t>
            </a:r>
            <a:endParaRPr kumimoji="1" lang="en-US" altLang="zh-CN" dirty="0" smtClean="0"/>
          </a:p>
          <a:p>
            <a:r>
              <a:rPr kumimoji="1" lang="zh-CN" altLang="en-US" dirty="0" smtClean="0"/>
              <a:t>送</a:t>
            </a:r>
            <a:r>
              <a:rPr kumimoji="1" lang="en-US" altLang="zh-CN" dirty="0" smtClean="0"/>
              <a:t>data</a:t>
            </a:r>
            <a:r>
              <a:rPr kumimoji="1" lang="zh-CN" altLang="en-US" dirty="0" smtClean="0"/>
              <a:t>，等</a:t>
            </a:r>
            <a:r>
              <a:rPr kumimoji="1" lang="en-US" altLang="zh-CN" dirty="0" err="1" smtClean="0"/>
              <a:t>ack</a:t>
            </a:r>
            <a:r>
              <a:rPr kumimoji="1" lang="zh-CN" altLang="en-US" dirty="0" smtClean="0"/>
              <a:t>，在</a:t>
            </a:r>
            <a:r>
              <a:rPr lang="zh-CN" altLang="en-US" dirty="0" smtClean="0"/>
              <a:t>送</a:t>
            </a:r>
            <a:r>
              <a:rPr lang="en-US" altLang="zh-CN" dirty="0" smtClean="0"/>
              <a:t>data</a:t>
            </a:r>
            <a:r>
              <a:rPr lang="zh-CN" altLang="en-US" dirty="0" smtClean="0"/>
              <a:t>，再等</a:t>
            </a:r>
            <a:r>
              <a:rPr lang="en-US" altLang="zh-CN" dirty="0" err="1" smtClean="0"/>
              <a:t>ack</a:t>
            </a:r>
            <a:r>
              <a:rPr lang="zh-CN" altLang="en-US" dirty="0" smtClean="0"/>
              <a:t>，没等到</a:t>
            </a:r>
            <a:r>
              <a:rPr lang="en-US" altLang="zh-CN" dirty="0" err="1" smtClean="0"/>
              <a:t>ack</a:t>
            </a:r>
            <a:r>
              <a:rPr lang="zh-CN" altLang="en-US" dirty="0" smtClean="0"/>
              <a:t>就从送</a:t>
            </a:r>
            <a:r>
              <a:rPr lang="en-US" altLang="zh-CN" dirty="0" smtClean="0"/>
              <a:t>data</a:t>
            </a:r>
            <a:endParaRPr lang="en-US" altLang="zh-CN" dirty="0"/>
          </a:p>
          <a:p>
            <a:endParaRPr kumimoji="1" lang="en-US" altLang="ja-JP" dirty="0" smtClean="0"/>
          </a:p>
          <a:p>
            <a:r>
              <a:rPr lang="zh-CN" altLang="en-US" dirty="0" smtClean="0"/>
              <a:t>这个方法有些浪费时间，所有就有了</a:t>
            </a:r>
            <a:r>
              <a:rPr lang="en-US" altLang="zh-CN" b="1" dirty="0" smtClean="0">
                <a:solidFill>
                  <a:srgbClr val="FF0000"/>
                </a:solidFill>
              </a:rPr>
              <a:t>Sliding</a:t>
            </a:r>
            <a:r>
              <a:rPr lang="ja-JP" altLang="en-US" b="1" dirty="0" smtClean="0">
                <a:solidFill>
                  <a:srgbClr val="FF0000"/>
                </a:solidFill>
              </a:rPr>
              <a:t> </a:t>
            </a:r>
            <a:r>
              <a:rPr lang="en-US" altLang="zh-CN" b="1" dirty="0" smtClean="0">
                <a:solidFill>
                  <a:srgbClr val="FF0000"/>
                </a:solidFill>
              </a:rPr>
              <a:t>window</a:t>
            </a:r>
            <a:r>
              <a:rPr lang="zh-CN" altLang="en-US" dirty="0" smtClean="0"/>
              <a:t>的方法</a:t>
            </a:r>
            <a:endParaRPr lang="en-US" altLang="zh-CN" dirty="0" smtClean="0"/>
          </a:p>
          <a:p>
            <a:r>
              <a:rPr lang="zh-CN" altLang="en-US" dirty="0" smtClean="0"/>
              <a:t>连续送</a:t>
            </a:r>
            <a:r>
              <a:rPr lang="en-US" altLang="zh-CN" dirty="0" smtClean="0"/>
              <a:t>x</a:t>
            </a:r>
            <a:r>
              <a:rPr lang="zh-CN" altLang="en-US" dirty="0" smtClean="0"/>
              <a:t>个</a:t>
            </a:r>
            <a:r>
              <a:rPr lang="en-US" altLang="zh-CN" dirty="0" smtClean="0"/>
              <a:t>data</a:t>
            </a:r>
            <a:r>
              <a:rPr lang="zh-CN" altLang="en-US" dirty="0" smtClean="0"/>
              <a:t>，收到某个</a:t>
            </a:r>
            <a:r>
              <a:rPr lang="en-US" altLang="zh-CN" dirty="0" smtClean="0"/>
              <a:t>data</a:t>
            </a:r>
            <a:r>
              <a:rPr lang="zh-CN" altLang="en-US" dirty="0" smtClean="0"/>
              <a:t>的</a:t>
            </a:r>
            <a:r>
              <a:rPr lang="en-US" altLang="zh-CN" dirty="0" err="1" smtClean="0"/>
              <a:t>ack</a:t>
            </a:r>
            <a:r>
              <a:rPr lang="zh-CN" altLang="en-US" dirty="0" smtClean="0"/>
              <a:t>之后就把这个</a:t>
            </a:r>
            <a:r>
              <a:rPr lang="en-US" altLang="zh-CN" dirty="0" smtClean="0"/>
              <a:t>window</a:t>
            </a:r>
            <a:r>
              <a:rPr lang="zh-CN" altLang="en-US" dirty="0" smtClean="0"/>
              <a:t>重置为新的需要送新的</a:t>
            </a:r>
            <a:r>
              <a:rPr lang="en-US" altLang="zh-CN" dirty="0" smtClean="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smtClean="0"/>
              <a:t>关于</a:t>
            </a:r>
            <a:r>
              <a:rPr kumimoji="1" lang="en-US" altLang="zh-CN" dirty="0" err="1" smtClean="0"/>
              <a:t>WiFi</a:t>
            </a:r>
            <a:endParaRPr kumimoji="1" lang="en-US" altLang="zh-CN" dirty="0" smtClean="0"/>
          </a:p>
          <a:p>
            <a:r>
              <a:rPr lang="zh-CN" altLang="en-US" dirty="0"/>
              <a:t>左边</a:t>
            </a:r>
            <a:r>
              <a:rPr lang="zh-CN" altLang="en-US" dirty="0" smtClean="0"/>
              <a:t>的是</a:t>
            </a:r>
            <a:r>
              <a:rPr lang="en-US" altLang="zh-CN" dirty="0" smtClean="0"/>
              <a:t>Apple </a:t>
            </a:r>
            <a:r>
              <a:rPr lang="en-US" altLang="zh-CN" dirty="0" err="1" smtClean="0"/>
              <a:t>AirDrop</a:t>
            </a:r>
            <a:r>
              <a:rPr lang="en-US" altLang="zh-CN" dirty="0" smtClean="0"/>
              <a:t>(?)</a:t>
            </a:r>
            <a:r>
              <a:rPr lang="zh-CN" altLang="en-US" dirty="0" smtClean="0"/>
              <a:t>一样的应用</a:t>
            </a:r>
            <a:endParaRPr lang="en-US" altLang="zh-CN" dirty="0" smtClean="0"/>
          </a:p>
          <a:p>
            <a:r>
              <a:rPr lang="en-US" altLang="zh-CN" dirty="0"/>
              <a:t>	</a:t>
            </a:r>
            <a:r>
              <a:rPr lang="en-US" altLang="zh-CN" dirty="0" smtClean="0"/>
              <a:t>(</a:t>
            </a:r>
            <a:r>
              <a:rPr lang="zh-CN" altLang="en-US" dirty="0" smtClean="0"/>
              <a:t>这种应用较</a:t>
            </a:r>
            <a:r>
              <a:rPr lang="en-US" altLang="zh-CN" dirty="0" smtClean="0"/>
              <a:t>Ad-hoc)</a:t>
            </a:r>
          </a:p>
          <a:p>
            <a:r>
              <a:rPr lang="zh-CN" altLang="en-US" dirty="0" smtClean="0"/>
              <a:t>右边是传统有</a:t>
            </a:r>
            <a:r>
              <a:rPr lang="en-US" altLang="zh-CN" dirty="0" smtClean="0"/>
              <a:t>AP</a:t>
            </a:r>
            <a:r>
              <a:rPr lang="zh-CN" altLang="en-US" dirty="0" smtClean="0"/>
              <a:t>的</a:t>
            </a:r>
            <a:r>
              <a:rPr lang="en-US" altLang="zh-CN" dirty="0" err="1" smtClean="0"/>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smtClean="0"/>
              <a:t>关于</a:t>
            </a:r>
            <a:r>
              <a:rPr kumimoji="1" lang="en-US" altLang="zh-CN" dirty="0" smtClean="0"/>
              <a:t>CA</a:t>
            </a:r>
            <a:r>
              <a:rPr kumimoji="1" lang="zh-CN" altLang="en-US" dirty="0" smtClean="0"/>
              <a:t>和</a:t>
            </a:r>
            <a:r>
              <a:rPr kumimoji="1" lang="en-US" altLang="zh-CN" dirty="0" smtClean="0"/>
              <a:t>certificate</a:t>
            </a:r>
            <a:r>
              <a:rPr kumimoji="1" lang="zh-CN" altLang="en-US" dirty="0" smtClean="0"/>
              <a:t>，看了一下</a:t>
            </a:r>
            <a:r>
              <a:rPr kumimoji="1" lang="en-US" altLang="zh-CN" dirty="0" smtClean="0"/>
              <a:t>Chrome</a:t>
            </a:r>
            <a:r>
              <a:rPr kumimoji="1" lang="zh-CN" altLang="en-US" dirty="0" smtClean="0"/>
              <a:t>的</a:t>
            </a:r>
            <a:r>
              <a:rPr kumimoji="1" lang="en-US" altLang="zh-CN" dirty="0" smtClean="0"/>
              <a:t>Google</a:t>
            </a:r>
            <a:r>
              <a:rPr kumimoji="1" lang="zh-CN" altLang="en-US" dirty="0" smtClean="0"/>
              <a:t>的</a:t>
            </a:r>
            <a:r>
              <a:rPr kumimoji="1" lang="en-US" altLang="zh-CN" dirty="0" smtClean="0"/>
              <a:t>Certificate</a:t>
            </a:r>
            <a:r>
              <a:rPr kumimoji="1" lang="zh-CN" altLang="en-US" dirty="0" smtClean="0"/>
              <a:t>，以下是我的理解：</a:t>
            </a:r>
            <a:endParaRPr kumimoji="1" lang="en-US" altLang="zh-CN" dirty="0" smtClean="0"/>
          </a:p>
          <a:p>
            <a:pPr marL="285750" indent="-285750">
              <a:buFont typeface="Arial" panose="020B0604020202020204" pitchFamily="34" charset="0"/>
              <a:buChar char="•"/>
            </a:pPr>
            <a:r>
              <a:rPr kumimoji="1" lang="en-US" altLang="zh-CN" dirty="0" smtClean="0"/>
              <a:t>Google</a:t>
            </a:r>
            <a:r>
              <a:rPr kumimoji="1" lang="zh-CN" altLang="en-US" dirty="0" smtClean="0"/>
              <a:t>的</a:t>
            </a:r>
            <a:r>
              <a:rPr kumimoji="1" lang="en-US" altLang="zh-CN" dirty="0" smtClean="0"/>
              <a:t>Certificate</a:t>
            </a:r>
            <a:r>
              <a:rPr kumimoji="1" lang="zh-CN" altLang="en-US" dirty="0" smtClean="0"/>
              <a:t>是一个叫</a:t>
            </a:r>
            <a:r>
              <a:rPr kumimoji="1" lang="en-US" altLang="zh-CN" dirty="0" err="1" smtClean="0"/>
              <a:t>GeoTrustGlobal</a:t>
            </a:r>
            <a:r>
              <a:rPr kumimoji="1" lang="zh-CN" altLang="en-US" dirty="0" smtClean="0"/>
              <a:t>的组织签发的</a:t>
            </a:r>
            <a:endParaRPr kumimoji="1" lang="en-US" altLang="zh-CN" dirty="0" smtClean="0"/>
          </a:p>
          <a:p>
            <a:pPr marL="285750" indent="-285750">
              <a:buFont typeface="Arial" panose="020B0604020202020204" pitchFamily="34" charset="0"/>
              <a:buChar char="•"/>
            </a:pPr>
            <a:r>
              <a:rPr kumimoji="1" lang="zh-CN" altLang="en-US" dirty="0" smtClean="0"/>
              <a:t>流程如下</a:t>
            </a:r>
            <a:endParaRPr kumimoji="1" lang="en-US" altLang="zh-CN" dirty="0" smtClean="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smtClean="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smtClean="0"/>
              <a:t>根据信息，签发</a:t>
            </a:r>
            <a:r>
              <a:rPr kumimoji="1" lang="en-US" altLang="zh-CN" dirty="0" smtClean="0"/>
              <a:t>Certificate</a:t>
            </a:r>
          </a:p>
          <a:p>
            <a:r>
              <a:rPr kumimoji="1" lang="en-US" altLang="zh-CN" dirty="0" smtClean="0"/>
              <a:t>Certificate</a:t>
            </a:r>
            <a:r>
              <a:rPr kumimoji="1" lang="zh-CN" altLang="en-US" dirty="0" smtClean="0"/>
              <a:t>的内容有：</a:t>
            </a:r>
            <a:endParaRPr kumimoji="1" lang="en-US" altLang="zh-CN" dirty="0" smtClean="0"/>
          </a:p>
          <a:p>
            <a:pPr marL="342900" indent="-342900">
              <a:buFont typeface="+mj-lt"/>
              <a:buAutoNum type="arabicPeriod"/>
            </a:pPr>
            <a:r>
              <a:rPr kumimoji="1" lang="en-US" altLang="ja-JP" dirty="0" smtClean="0"/>
              <a:t>Public key of google</a:t>
            </a:r>
          </a:p>
          <a:p>
            <a:pPr marL="342900" indent="-342900">
              <a:buFont typeface="+mj-lt"/>
              <a:buAutoNum type="arabicPeriod"/>
            </a:pPr>
            <a:r>
              <a:rPr kumimoji="1" lang="en-US" altLang="ja-JP" dirty="0" smtClean="0"/>
              <a:t>Identity of google (</a:t>
            </a:r>
            <a:r>
              <a:rPr kumimoji="1" lang="en-US" altLang="ja-JP" dirty="0" err="1" smtClean="0"/>
              <a:t>ip</a:t>
            </a:r>
            <a:r>
              <a:rPr kumimoji="1" lang="en-US" altLang="ja-JP" dirty="0" smtClean="0"/>
              <a:t> address, etc.)</a:t>
            </a:r>
          </a:p>
          <a:p>
            <a:pPr marL="342900" indent="-342900">
              <a:buFont typeface="+mj-lt"/>
              <a:buAutoNum type="arabicPeriod"/>
            </a:pPr>
            <a:r>
              <a:rPr kumimoji="1" lang="en-US" altLang="ja-JP" dirty="0" smtClean="0"/>
              <a:t>signature of google (</a:t>
            </a:r>
            <a:r>
              <a:rPr kumimoji="1" lang="zh-CN" altLang="en-US" dirty="0" smtClean="0"/>
              <a:t>这个</a:t>
            </a:r>
            <a:r>
              <a:rPr kumimoji="1" lang="en-US" altLang="zh-CN" dirty="0" smtClean="0"/>
              <a:t>Signature</a:t>
            </a:r>
            <a:r>
              <a:rPr kumimoji="1" lang="zh-CN" altLang="en-US" dirty="0" smtClean="0"/>
              <a:t>就是</a:t>
            </a:r>
            <a:r>
              <a:rPr kumimoji="1" lang="en-US" altLang="zh-CN" dirty="0" smtClean="0"/>
              <a:t>Google</a:t>
            </a:r>
            <a:r>
              <a:rPr kumimoji="1" lang="zh-CN" altLang="en-US" dirty="0" smtClean="0"/>
              <a:t>用自己的</a:t>
            </a:r>
            <a:r>
              <a:rPr kumimoji="1" lang="en-US" altLang="zh-CN" dirty="0" smtClean="0"/>
              <a:t>private key</a:t>
            </a:r>
            <a:r>
              <a:rPr kumimoji="1" lang="zh-CN" altLang="en-US" dirty="0" smtClean="0"/>
              <a:t>把</a:t>
            </a:r>
            <a:r>
              <a:rPr kumimoji="1" lang="en-US" altLang="zh-CN" dirty="0" smtClean="0"/>
              <a:t>1</a:t>
            </a:r>
            <a:r>
              <a:rPr kumimoji="1" lang="zh-CN" altLang="en-US" dirty="0" smtClean="0"/>
              <a:t>，</a:t>
            </a:r>
            <a:r>
              <a:rPr kumimoji="1" lang="en-US" altLang="zh-CN" dirty="0" smtClean="0"/>
              <a:t>2</a:t>
            </a:r>
            <a:r>
              <a:rPr kumimoji="1" lang="zh-CN" altLang="en-US" dirty="0" smtClean="0"/>
              <a:t>的</a:t>
            </a:r>
            <a:r>
              <a:rPr kumimoji="1" lang="en-US" altLang="zh-CN" dirty="0" smtClean="0"/>
              <a:t>Hash</a:t>
            </a:r>
            <a:r>
              <a:rPr kumimoji="1" lang="zh-CN" altLang="en-US" dirty="0" smtClean="0"/>
              <a:t>给加密了的东西</a:t>
            </a:r>
            <a:r>
              <a:rPr kumimoji="1" lang="en-US" altLang="ja-JP" dirty="0" smtClean="0"/>
              <a:t>)</a:t>
            </a:r>
          </a:p>
          <a:p>
            <a:pPr marL="342900" indent="-342900">
              <a:buFont typeface="+mj-lt"/>
              <a:buAutoNum type="arabicPeriod"/>
            </a:pPr>
            <a:r>
              <a:rPr kumimoji="1" lang="en-US" altLang="zh-CN" dirty="0" smtClean="0"/>
              <a:t>Signature of </a:t>
            </a:r>
            <a:r>
              <a:rPr kumimoji="1" lang="en-US" altLang="zh-CN" dirty="0" err="1" smtClean="0"/>
              <a:t>GeoTrustGlobal</a:t>
            </a:r>
            <a:r>
              <a:rPr kumimoji="1" lang="zh-CN" altLang="en-US" dirty="0" smtClean="0"/>
              <a:t>（这个</a:t>
            </a:r>
            <a:r>
              <a:rPr kumimoji="1" lang="en-US" altLang="zh-CN" dirty="0" smtClean="0"/>
              <a:t>signature</a:t>
            </a:r>
            <a:r>
              <a:rPr kumimoji="1" lang="zh-CN" altLang="en-US" dirty="0" smtClean="0"/>
              <a:t>就是</a:t>
            </a:r>
            <a:r>
              <a:rPr kumimoji="1" lang="en-US" altLang="zh-CN" dirty="0" err="1" smtClean="0"/>
              <a:t>GeoTrustGlobal</a:t>
            </a:r>
            <a:r>
              <a:rPr kumimoji="1" lang="zh-CN" altLang="en-US" dirty="0" smtClean="0"/>
              <a:t>用自己的</a:t>
            </a:r>
            <a:r>
              <a:rPr kumimoji="1" lang="en-US" altLang="zh-CN" dirty="0" smtClean="0"/>
              <a:t>private key</a:t>
            </a:r>
            <a:r>
              <a:rPr kumimoji="1" lang="zh-CN" altLang="en-US" dirty="0" smtClean="0"/>
              <a:t>把</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的</a:t>
            </a:r>
            <a:r>
              <a:rPr kumimoji="1" lang="en-US" altLang="zh-CN" dirty="0" smtClean="0"/>
              <a:t>Hash</a:t>
            </a:r>
            <a:r>
              <a:rPr kumimoji="1" lang="zh-CN" altLang="en-US" dirty="0" smtClean="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smtClean="0"/>
              <a:t>从一个</a:t>
            </a:r>
            <a:r>
              <a:rPr kumimoji="1" lang="en-US" altLang="zh-CN" dirty="0" smtClean="0"/>
              <a:t>User</a:t>
            </a:r>
            <a:r>
              <a:rPr kumimoji="1" lang="zh-CN" altLang="en-US" dirty="0" smtClean="0"/>
              <a:t>的观点看，</a:t>
            </a:r>
            <a:r>
              <a:rPr kumimoji="1" lang="en-US" altLang="zh-CN" dirty="0" smtClean="0"/>
              <a:t>user</a:t>
            </a:r>
            <a:r>
              <a:rPr kumimoji="1" lang="zh-CN" altLang="en-US" dirty="0" smtClean="0"/>
              <a:t>的</a:t>
            </a:r>
            <a:r>
              <a:rPr kumimoji="1" lang="en-US" altLang="zh-CN" dirty="0" smtClean="0"/>
              <a:t>local PC</a:t>
            </a:r>
            <a:r>
              <a:rPr kumimoji="1" lang="zh-CN" altLang="en-US" dirty="0" smtClean="0"/>
              <a:t>上必须安装有</a:t>
            </a:r>
            <a:r>
              <a:rPr kumimoji="1" lang="en-US" altLang="zh-CN" dirty="0" err="1" smtClean="0"/>
              <a:t>GeoTrustGlobal</a:t>
            </a:r>
            <a:r>
              <a:rPr kumimoji="1" lang="zh-CN" altLang="en-US" dirty="0" smtClean="0"/>
              <a:t>的</a:t>
            </a:r>
            <a:r>
              <a:rPr kumimoji="1" lang="en-US" altLang="zh-CN" dirty="0" smtClean="0"/>
              <a:t>Public key </a:t>
            </a:r>
            <a:r>
              <a:rPr kumimoji="1" lang="zh-CN" altLang="en-US" dirty="0" smtClean="0"/>
              <a:t>（这个是需要安装的，并非是通过和</a:t>
            </a:r>
            <a:r>
              <a:rPr kumimoji="1" lang="en-US" altLang="zh-CN" dirty="0" err="1" smtClean="0"/>
              <a:t>GeoTrustGlobal</a:t>
            </a:r>
            <a:r>
              <a:rPr kumimoji="1" lang="zh-CN" altLang="en-US" dirty="0" smtClean="0"/>
              <a:t>说话而得到的）</a:t>
            </a:r>
            <a:endParaRPr kumimoji="1" lang="en-US" altLang="zh-CN" dirty="0" smtClean="0"/>
          </a:p>
          <a:p>
            <a:r>
              <a:rPr kumimoji="1" lang="zh-CN" altLang="en-US" dirty="0" smtClean="0"/>
              <a:t>然后</a:t>
            </a:r>
            <a:r>
              <a:rPr kumimoji="1" lang="en-US" altLang="zh-CN" dirty="0" smtClean="0"/>
              <a:t>google</a:t>
            </a:r>
            <a:r>
              <a:rPr kumimoji="1" lang="zh-CN" altLang="en-US" dirty="0" smtClean="0"/>
              <a:t>会传来他的</a:t>
            </a:r>
            <a:r>
              <a:rPr kumimoji="1" lang="en-US" altLang="zh-CN" dirty="0" smtClean="0"/>
              <a:t>Certificate</a:t>
            </a:r>
            <a:r>
              <a:rPr kumimoji="1" lang="zh-CN" altLang="en-US" dirty="0" smtClean="0"/>
              <a:t>，并告诉</a:t>
            </a:r>
            <a:r>
              <a:rPr kumimoji="1" lang="en-US" altLang="zh-CN" dirty="0" smtClean="0"/>
              <a:t>User </a:t>
            </a:r>
            <a:r>
              <a:rPr kumimoji="1" lang="zh-CN" altLang="en-US" dirty="0" smtClean="0"/>
              <a:t>这个</a:t>
            </a:r>
            <a:r>
              <a:rPr kumimoji="1" lang="en-US" altLang="zh-CN" dirty="0" smtClean="0"/>
              <a:t>Certificate</a:t>
            </a:r>
            <a:r>
              <a:rPr kumimoji="1" lang="zh-CN" altLang="en-US" dirty="0" smtClean="0"/>
              <a:t>是</a:t>
            </a:r>
            <a:r>
              <a:rPr kumimoji="1" lang="en-US" altLang="zh-CN" dirty="0" smtClean="0"/>
              <a:t>signed by </a:t>
            </a:r>
            <a:r>
              <a:rPr kumimoji="1" lang="en-US" altLang="zh-CN" dirty="0" err="1" smtClean="0"/>
              <a:t>GeoTrustGlobal</a:t>
            </a:r>
            <a:endParaRPr kumimoji="1" lang="en-US" altLang="zh-CN" dirty="0" smtClean="0"/>
          </a:p>
          <a:p>
            <a:r>
              <a:rPr kumimoji="1" lang="zh-CN" altLang="en-US" dirty="0"/>
              <a:t>然</a:t>
            </a:r>
            <a:r>
              <a:rPr kumimoji="1" lang="zh-CN" altLang="en-US" dirty="0" smtClean="0"/>
              <a:t>后</a:t>
            </a:r>
            <a:r>
              <a:rPr kumimoji="1" lang="en-US" altLang="zh-CN" dirty="0" smtClean="0"/>
              <a:t>User</a:t>
            </a:r>
            <a:r>
              <a:rPr kumimoji="1" lang="zh-CN" altLang="en-US" dirty="0" smtClean="0"/>
              <a:t>就可以用</a:t>
            </a:r>
            <a:r>
              <a:rPr kumimoji="1" lang="en-US" altLang="zh-CN" dirty="0" err="1"/>
              <a:t>GeoTrustGlobal</a:t>
            </a:r>
            <a:r>
              <a:rPr kumimoji="1" lang="zh-CN" altLang="en-US" dirty="0"/>
              <a:t>的</a:t>
            </a:r>
            <a:r>
              <a:rPr kumimoji="1" lang="en-US" altLang="zh-CN" dirty="0"/>
              <a:t>Public key </a:t>
            </a:r>
            <a:r>
              <a:rPr kumimoji="1" lang="zh-CN" altLang="en-US" dirty="0" smtClean="0"/>
              <a:t>来验证这个</a:t>
            </a:r>
            <a:r>
              <a:rPr kumimoji="1" lang="en-US" altLang="zh-CN" dirty="0" smtClean="0"/>
              <a:t>Google</a:t>
            </a:r>
            <a:r>
              <a:rPr kumimoji="1" lang="zh-CN" altLang="en-US" dirty="0" smtClean="0"/>
              <a:t>的</a:t>
            </a:r>
            <a:r>
              <a:rPr kumimoji="1" lang="en-US" altLang="zh-CN" dirty="0" smtClean="0"/>
              <a:t>Certificate</a:t>
            </a:r>
            <a:r>
              <a:rPr kumimoji="1" lang="zh-CN" altLang="en-US" smtClean="0"/>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17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smtClean="0">
                <a:solidFill>
                  <a:srgbClr val="FF0000"/>
                </a:solidFill>
              </a:rPr>
              <a:t>最先</a:t>
            </a:r>
            <a:r>
              <a:rPr lang="zh-CN" altLang="en-US" dirty="0">
                <a:solidFill>
                  <a:srgbClr val="FF0000"/>
                </a:solidFill>
              </a:rPr>
              <a:t>启动</a:t>
            </a:r>
            <a:r>
              <a:rPr lang="zh-CN" altLang="en-US" dirty="0" smtClean="0">
                <a:solidFill>
                  <a:srgbClr val="FF0000"/>
                </a:solidFill>
              </a:rPr>
              <a:t>的</a:t>
            </a:r>
            <a:r>
              <a:rPr lang="en-US" altLang="zh-CN" dirty="0" smtClean="0">
                <a:solidFill>
                  <a:srgbClr val="FF0000"/>
                </a:solidFill>
              </a:rPr>
              <a:t>Bootloader</a:t>
            </a:r>
            <a:r>
              <a:rPr lang="zh-CN" altLang="en-US" dirty="0" smtClean="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smtClean="0"/>
              <a:t>Qualcomm</a:t>
            </a:r>
            <a:r>
              <a:rPr lang="zh-CN" altLang="en-US" dirty="0" smtClean="0"/>
              <a:t>的</a:t>
            </a:r>
            <a:r>
              <a:rPr lang="en-US" altLang="zh-CN" dirty="0" smtClean="0"/>
              <a:t>boot</a:t>
            </a:r>
            <a:r>
              <a:rPr lang="zh-CN" altLang="en-US" dirty="0" smtClean="0"/>
              <a:t>流程：</a:t>
            </a:r>
            <a:endParaRPr lang="en-US" altLang="ja-JP" dirty="0" smtClean="0"/>
          </a:p>
          <a:p>
            <a:r>
              <a:rPr lang="en-US" altLang="ja-JP" dirty="0" smtClean="0"/>
              <a:t>On </a:t>
            </a:r>
            <a:r>
              <a:rPr lang="en-US" altLang="ja-JP" dirty="0"/>
              <a:t>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50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11597</TotalTime>
  <Words>19251</Words>
  <Application>Microsoft Office PowerPoint</Application>
  <PresentationFormat>画面に合わせる (4:3)</PresentationFormat>
  <Paragraphs>1937</Paragraphs>
  <Slides>121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121</vt:i4>
      </vt:variant>
    </vt:vector>
  </HeadingPairs>
  <TitlesOfParts>
    <vt:vector size="12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1197</cp:revision>
  <dcterms:created xsi:type="dcterms:W3CDTF">2016-01-14T23:49:10Z</dcterms:created>
  <dcterms:modified xsi:type="dcterms:W3CDTF">2018-03-07T08:31:46Z</dcterms:modified>
</cp:coreProperties>
</file>